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1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జలప్రవాహము గతించిన తరువాత నోవహు మూడువందల ఏబది యేండ్లు బ్రదికెను.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నోవహు బ్రదికిన దినములన్నియు తొమ్మిదివందల ఏబది యేండ్లు; అప్పుడతడు మృతిబొందెను.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9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దేవుడు నోవహును అతని కుమారులను ఆశీర్వదించి మీరు ఫలించి అభివృద్ధిపొంది భూమిని నింపుడి.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భయమును మీ బెదురును అడవి జంతువులన్నిటికిని ఆకాశపక్షులన్నిటికిని నేలమీద ప్రాకు ప్రతి పురుగుకును సముద్రపు చేపలన్నిటికిని కలుగును; అవి మీచేతికప్పగింపబడి యున్నవి.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ప్రాణముగల సమస్త చరములు మీకు ఆహారమగును; పచ్చని కూరమొక్కల నిచ్చినట్లు వాటిని మీకిచ్చియున్నాను.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అయినను మాంసమును దాని రక్తముతో మీరు తినకూడదు; రక్తమే దాని ప్రాణము.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మీకు ప్రాణమైన మీ రక్తమునుగూర్చి విచారణ చేయుదును; దానిగూర్చి ప్రతి జంతువును నరులను విచారణ చేయుదును; ప్రతి నరుని ప్రాణమునుగూర్చి వాని సహోదరుని విచారణ చేయుదును.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నరుని రక్తమును చిందించువాని రక్తము నరునివలననే చిందింపబడును; ఏలయనగా దేవుడు తన స్వరూపమందు నరుని చేసెను.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ఫలించి అభివృద్ధినొందుడి; మీరు భూమిమీద సమృద్ధిగా సంతానము కని విస్తరించుడని వారితో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దేవుడు నోవహు అతని కుమారులతో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ఇదిగో నేను మీతోను మీ తదనంతరము మీ సంతానముతోను మీతోకూడ నున్న ప్రతి జీవితోను,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పక్షులేమి పశువులేమి మీతోకూడ సమస్తమైన భూజంతువులేమి ఓడలోనుండి బయటికి వచ్చిన సమస్త భూజంతువులతోను నా నిబంధన స్థిరపరచుచున్నాను.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మీతో నా నిబంధన స్థిరపరచుదును; సమస్త శరీరులు ప్రవాహజలములవలన ఇకను లయపరచబడరు; భూమిని నాశనము చేయుటకు ఇకను జలప్రవాహము కలుగదని పలికెను.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దేవుడు నాకును మీకును మీతోకూడ నున్న సమస్త జీవరాసులకును మధ్య నేను తరతరములకు ఏర్పరచుచున్న నిబంధనకు గురుతు ఇదే.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మేఘములో నా ధనుస్సును ఉంచితిని; అది నాకును భూమికిని మధ్య నిబంధనకు గురుతుగా నుండును.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భూమిపైకి నేను మేఘమును రప్పించునప్పుడు ఆ ధనుస్సు మేఘములో కనబడును.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నాకును మీకును సమస్త జీవరాసులకును మధ్యనున్న నా నిబంధనను జ్ఞాపకము చేసికొందును గనుక సమస్త శరీరులను నాశనము చేయుటకు ఆలాగు ప్రవాహముగా నీళ్లు రావు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ధనుస్సు మేఘములో నుండును. నేను దాని చూచి దేవునికిని భూమిమీద నున్న సమస్త శరీరులలో ప్రాణముగల ప్రతి దానికిని మధ్యనున్న నిత్య నిబంధనను జ్ఞాపకము చేసికొందుననెను.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దేవుడు నాకును భూమిమీద నున్న సమస్త శరీరులకును మధ్య నేను స్థిరపరచిన నిబంధనకు గురుతు ఇదే అని నోవహుతో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ఓడలోనుండి వచ్చిన నోవహు కుమారులు షేము హాము యాపెతనువారు; హాము కనానుకు తండ్రి.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ముగ్గురు నోవహు కుమారులు; వీరి సంతానము భూమియందంతట వ్యాపించెను.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నోవహు వ్యవసాయము చేయనారంభించి, ద్రాక్షతోట వేసెను.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పిమ్మట ద్రాక్షారసము త్రాగి మత్తుడై తన గుడారములో వస్త్రహీనుడుగా నుండెను.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కనానుకు తండ్రియైన హాము తన తండ్రి వస్త్రహీనుడై యుండుట చూచి బయటనున్న తన యిద్దరు సహోదరులకు ఆ సంగతి తెలిపెను.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షేమును యాపెతును వస్త్రమొకటి తీసికొని తమ యిద్దరి భుజములమీద వేసికొని వెనుకకు నడిచివెళ్లి తమ తండ్రి దిసమొలను కప్పిరి; వారి ముఖములు వెనుకతట్టు ఉండుటవలన తమ తండ్రి దిసమొలను చూడలేదు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నోవహు మత్తునుండి మేలుకొని తన చిన్నకుమారుడు చేసిన దానిని తెలిసికొని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కనాను శపింపబడినవాడై తన సహోదరులకు దాసాను దాసుడగును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అతడు షేము దేవుడైన యెహోవా స్తుతింపబడును గాక కనాను అతనికి దాసుడగును.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9:27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యాపెతును విశాలపరచును అతడు షేము గుడారములలో నివసించును అతనికి కనాను దాసుడగును అనెను.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